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6" r:id="rId4"/>
    <p:sldId id="281" r:id="rId5"/>
    <p:sldId id="258" r:id="rId6"/>
    <p:sldId id="307" r:id="rId7"/>
    <p:sldId id="282" r:id="rId8"/>
    <p:sldId id="259" r:id="rId9"/>
    <p:sldId id="308" r:id="rId10"/>
    <p:sldId id="283" r:id="rId11"/>
    <p:sldId id="260" r:id="rId12"/>
    <p:sldId id="309" r:id="rId13"/>
    <p:sldId id="284" r:id="rId14"/>
    <p:sldId id="261" r:id="rId15"/>
    <p:sldId id="310" r:id="rId16"/>
    <p:sldId id="285" r:id="rId17"/>
    <p:sldId id="262" r:id="rId18"/>
    <p:sldId id="311" r:id="rId19"/>
    <p:sldId id="286" r:id="rId20"/>
    <p:sldId id="263" r:id="rId21"/>
    <p:sldId id="312" r:id="rId22"/>
    <p:sldId id="287" r:id="rId23"/>
    <p:sldId id="264" r:id="rId24"/>
    <p:sldId id="313" r:id="rId25"/>
    <p:sldId id="288" r:id="rId26"/>
    <p:sldId id="265" r:id="rId27"/>
    <p:sldId id="314" r:id="rId28"/>
    <p:sldId id="289" r:id="rId29"/>
    <p:sldId id="266" r:id="rId30"/>
    <p:sldId id="315" r:id="rId31"/>
    <p:sldId id="290" r:id="rId32"/>
    <p:sldId id="267" r:id="rId33"/>
    <p:sldId id="316" r:id="rId34"/>
    <p:sldId id="291" r:id="rId35"/>
    <p:sldId id="268" r:id="rId36"/>
    <p:sldId id="317" r:id="rId37"/>
    <p:sldId id="292" r:id="rId38"/>
    <p:sldId id="269" r:id="rId39"/>
    <p:sldId id="318" r:id="rId40"/>
    <p:sldId id="293" r:id="rId41"/>
    <p:sldId id="270" r:id="rId42"/>
    <p:sldId id="319" r:id="rId43"/>
    <p:sldId id="294" r:id="rId44"/>
    <p:sldId id="271" r:id="rId45"/>
    <p:sldId id="320" r:id="rId46"/>
    <p:sldId id="295" r:id="rId47"/>
    <p:sldId id="272" r:id="rId48"/>
    <p:sldId id="321" r:id="rId49"/>
    <p:sldId id="296" r:id="rId50"/>
    <p:sldId id="273" r:id="rId51"/>
    <p:sldId id="322" r:id="rId52"/>
    <p:sldId id="297" r:id="rId53"/>
    <p:sldId id="274" r:id="rId54"/>
    <p:sldId id="323" r:id="rId55"/>
    <p:sldId id="298" r:id="rId56"/>
    <p:sldId id="275" r:id="rId57"/>
    <p:sldId id="324" r:id="rId58"/>
    <p:sldId id="299" r:id="rId59"/>
    <p:sldId id="276" r:id="rId60"/>
    <p:sldId id="325" r:id="rId61"/>
    <p:sldId id="300" r:id="rId62"/>
    <p:sldId id="277" r:id="rId63"/>
    <p:sldId id="326" r:id="rId64"/>
    <p:sldId id="301" r:id="rId65"/>
    <p:sldId id="278" r:id="rId66"/>
    <p:sldId id="327" r:id="rId67"/>
    <p:sldId id="302" r:id="rId68"/>
    <p:sldId id="279" r:id="rId69"/>
    <p:sldId id="328" r:id="rId70"/>
    <p:sldId id="305" r:id="rId71"/>
    <p:sldId id="280" r:id="rId72"/>
    <p:sldId id="329" r:id="rId73"/>
    <p:sldId id="303" r:id="rId7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188" y="-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92AE-38FD-4F6E-90D4-AA8DC3262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4E3F8-6FCA-4D8C-B8F6-11D036320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C6BC2-0FFE-498D-97B9-0783B8B1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D7EEB-D270-4582-8024-54B9B90C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7334B-C0FD-457E-9069-802F165B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1845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BD06-9F02-4B08-9F82-54B9AAC8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97116-B56E-4DC4-B6A0-C6AD8D2C7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386EA-43C4-42A7-816D-9915C971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B07B-70B9-4497-AA62-105C9B9E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8F67-2997-4CF9-8F3E-B1676718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6807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56BD8-53E9-404F-83DE-010F4DF4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508B8-E18D-44CE-A7C5-05174CB1C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70641-925C-4906-8B92-9433C6DC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765E-DAF3-4AE8-B1B7-426FADB4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E8D8-536A-4B53-818E-D567BC58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4026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463A-37B1-4DB3-AD75-7ABBCF4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94A8-33BB-424E-8988-B70A70C80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6CCBE-F70E-4E26-9F40-FA2843DE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44CB3-8F28-4BAE-8371-36297271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515EF-80A0-40A9-AA9E-80365CBF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8867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9FFC-2EC2-499B-BDC9-3DC6A835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89736-BC1E-43D9-BD9F-CE3AA6593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C3C7-41DF-447B-9088-037FE64F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591DF-FB64-4648-A121-61B88765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74A43-6E72-40EA-83FF-3B5497F7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7572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82AB-CD19-465C-9DD7-17DB56F8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7F539-D2BD-4418-9834-755814168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39CB-3FB2-417F-B08B-1D90A2F39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C9F00-AFB8-4FEF-81FF-A89AB5DE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6081D-B92F-4B52-A95E-CB000AB4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F22AE-D303-4496-ACF7-8FC6939F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5855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01B6-90BC-4D55-AB03-8B0A8870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C423F-4E2C-48EC-8377-FEBEA16D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A5690-2D7E-4039-8098-A6D4C9ECA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5DCD1-A8C6-4B3C-8CDA-86B485BA5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CDC2B-D2D8-4B6D-826B-46D84EF01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A9FA8-5741-4858-9153-70602BB3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770DE-7651-4F75-9800-3437F281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A7A5D-225E-418E-A50C-E53AD52F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7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4FB0-EE02-4B0B-8DEE-CD6105FB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44809-E488-4500-B064-689A69B6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C5A0E-CFF2-4946-8225-2562CB64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AE57B-A4B0-4F46-9583-48AC1F87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7113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F3B85-D9E3-4D0E-99A8-EDD3C2A2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64A4A-B614-4375-9C96-FAB37AB6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7D01F-260A-4B6A-8FD8-3A23830F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0262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0164-25E1-4F1A-8696-12F772F4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E702-0A3F-4717-87FF-25F2EE62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324C9-F4A0-400B-9EB0-CDFD01CA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3707-963A-4B23-8A1B-47B1CEDE2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A76E7-72FD-468A-85E8-D69F4E0B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3E81E-B374-48AD-918B-55C40B5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5758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D935-F9FD-43E0-8B2C-EB313C22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84FA3-8047-418B-8C0F-EB31E8556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66EBB-C180-4302-BFB2-342E7512C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CB113-6AAC-4421-9481-C4B98067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43CCA-2BC5-4D08-AA07-8FD50B32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74DFF-D113-4AD8-9B7A-9B20D7D1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832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5CB9C-20AC-4088-B818-F8D2514B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F61B9-9C08-4CC3-BA92-455DAAD6F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8E5F1-294A-430A-8627-106B8313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8A1A9-F7B8-47A6-8BD2-9F97D880382E}" type="datetimeFigureOut">
              <a:rPr lang="en-KE" smtClean="0"/>
              <a:t>22/12/2024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10403-EBDB-45E5-8B5B-8199A3DF8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9B9CD-6694-43EF-8575-F5C5877BC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7863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2DC8-D501-4791-88D1-8A44722B9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Set 2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4598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62E87-0A6E-4959-8BE8-25F9D725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6" y="0"/>
            <a:ext cx="7488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4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A78252-4A89-41ED-B5AF-845C938F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261497"/>
            <a:ext cx="681132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8FE6A-2CD8-49A7-8A3D-8F91B99D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84739"/>
            <a:ext cx="5735909" cy="58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1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9EFD8-03DD-4948-96DA-AB513F78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44" y="0"/>
            <a:ext cx="7440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8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4DF14-E7E9-4DE2-9E00-575EEB58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51997"/>
            <a:ext cx="6649378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1671A-B057-40E6-BA35-BADF943E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79984"/>
            <a:ext cx="5735909" cy="56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E8645-E5C8-4FC7-8AF1-DA748E84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60" y="0"/>
            <a:ext cx="710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8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BEE71-59FC-4225-9345-BDEC7483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32943"/>
            <a:ext cx="643027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E242E-81AF-452A-A39D-60E523C8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46639"/>
            <a:ext cx="5735909" cy="59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9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1044F-7DF1-4482-98BE-9F56D7B0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77" y="0"/>
            <a:ext cx="7060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373A-0F8B-4037-89DD-C570BA08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280548"/>
            <a:ext cx="69923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20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BD045B-886D-4787-B6E3-8956EAA1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6" y="342471"/>
            <a:ext cx="6668431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2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1B1F94-2A29-4A39-BD06-ECFF2D96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90833"/>
            <a:ext cx="5735909" cy="58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1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F0A8A-A7E4-48DD-80BB-69166006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45" y="0"/>
            <a:ext cx="6876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C6F89-59D1-4C4B-8356-C22FA0FC9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351997"/>
            <a:ext cx="642074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5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8B806-4C21-4059-A439-FACD66A1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54260"/>
            <a:ext cx="5735909" cy="59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5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0DB04-B218-4048-BF44-D968D775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90" y="0"/>
            <a:ext cx="696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9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2E24D-A85C-4F9A-BD1D-2A09BCB2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356759"/>
            <a:ext cx="670653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4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7380C-231C-4930-B2F9-7EB0445D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51791"/>
            <a:ext cx="5735909" cy="57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2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0E067-CC2F-4864-85C8-68CF2C7D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77" y="0"/>
            <a:ext cx="7060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69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C9936-11AD-43F9-A230-811610AE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294839"/>
            <a:ext cx="723048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01BD6C-BF31-4404-A17F-02D3CEC6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7495"/>
            <a:ext cx="5735909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25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E0126-1005-4D2B-8B8F-0B36BE10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18446"/>
            <a:ext cx="5735909" cy="60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6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FDDB0-43DC-45AF-8BA2-09F7EC1F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41" y="0"/>
            <a:ext cx="7087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3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7790C-E99E-49A8-9002-99A182F0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66285"/>
            <a:ext cx="664937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8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839A6D-CF11-478A-A763-8752F2F96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08540"/>
            <a:ext cx="5735909" cy="60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8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68B8C-64FF-42A4-BA90-798930AC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16" y="0"/>
            <a:ext cx="693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40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25602-CDF8-432B-AB97-60FC240F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318655"/>
            <a:ext cx="6544588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E0FA4-6795-4336-BF4E-31EC43302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28353"/>
            <a:ext cx="5735909" cy="6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5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DD64D-C87B-4CCD-8E35-44B44DE6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42390"/>
            <a:ext cx="6858957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6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9D73A-1A10-4E27-B4D4-17EFEA08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4" y="394864"/>
            <a:ext cx="6735115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40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963FE-E88A-4DCD-AC0B-13B2C9BD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64164"/>
            <a:ext cx="5735909" cy="59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67188-F402-4B75-BB65-E04BF202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87" y="0"/>
            <a:ext cx="7335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59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C2689-2144-4B71-ABBC-0B194D11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76" y="0"/>
            <a:ext cx="7224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7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07E5A-3AAA-4BA6-9135-8860892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323418"/>
            <a:ext cx="6144482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71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7A8F2-AFC6-49B0-B69D-0BA0B1298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9" y="332943"/>
            <a:ext cx="6630325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88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5883D-B8CE-4BF7-9AD8-A8B0DF5D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16" y="0"/>
            <a:ext cx="6985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0AAD9-4279-47AC-8797-925E2248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6" y="332943"/>
            <a:ext cx="6668431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95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A3B9F-692B-40C6-8C86-9C6A3E56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7495"/>
            <a:ext cx="5735909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0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82755-61DC-4010-8851-ACD5F914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25" y="0"/>
            <a:ext cx="7077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32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8F072-867C-451A-AF6B-3353AA79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85339"/>
            <a:ext cx="6525536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8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879D1-CA78-44FD-9602-EF6FB49C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55784"/>
            <a:ext cx="5735909" cy="594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9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A1DF4-F7CD-4525-8B0B-7F59D5FD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23" y="0"/>
            <a:ext cx="6921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7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C2E79-5179-4796-A892-1E8FE73D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7" y="190048"/>
            <a:ext cx="7840169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75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F6036-D666-4B1F-A0C4-F7799C79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7" y="304364"/>
            <a:ext cx="6516009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78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C4555-4192-40A2-B8F7-CFCA417A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319391"/>
            <a:ext cx="5735909" cy="62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3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08798-80CA-4173-B7F7-EB6351E1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18" y="0"/>
            <a:ext cx="6930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2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D327B-15C3-4A40-9D12-6725B3F3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8" y="332943"/>
            <a:ext cx="6573167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EBCCC8-3D77-44BF-9662-C94DD4D2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05494"/>
            <a:ext cx="5735909" cy="60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03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FC514-C3D4-406E-9CD3-0F73169B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67" y="0"/>
            <a:ext cx="672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8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52034-19C7-4E05-8392-A02CF8F7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2" y="347234"/>
            <a:ext cx="643979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6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86F1E-B5F1-4D1E-8B9A-1F50686C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2925"/>
            <a:ext cx="5735909" cy="59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1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4C973-23E0-4A05-80CF-4906494F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48" y="0"/>
            <a:ext cx="6775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49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AA703-9993-4B14-AF22-F1352A4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380576"/>
            <a:ext cx="659222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C2BA6B-7DC0-4F68-82D7-BECED93F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51791"/>
            <a:ext cx="5735909" cy="57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9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313C3-06A1-4620-9762-D509D8B8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73308"/>
            <a:ext cx="5735909" cy="59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13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56C01-012D-404C-87B8-05B192A7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86" y="0"/>
            <a:ext cx="682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13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793C0-4394-4A37-8D40-8C722381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356759"/>
            <a:ext cx="637311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0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40233-5CA3-437A-8B91-F617065B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03788"/>
            <a:ext cx="5735909" cy="58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26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0456C-DDC5-42F6-A744-9843D6AC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86" y="0"/>
            <a:ext cx="6940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82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36CF3-2DAC-4AA6-849A-6E8E97A9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23418"/>
            <a:ext cx="6525536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0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59BF6-0EC7-4630-904B-E60E01B4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47401"/>
            <a:ext cx="5735909" cy="59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47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27F5A-1008-47F1-80F2-C172F36E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27" y="0"/>
            <a:ext cx="7208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21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FDF61-C699-49D4-83C0-1C1D041D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356759"/>
            <a:ext cx="635406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846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F067A-3F15-4B42-B7C1-59D2A3D8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7495"/>
            <a:ext cx="5735909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6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08D46-BE70-4752-B385-F51E3DF4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93" y="0"/>
            <a:ext cx="7784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948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2B875-CD25-4EE8-B9C9-E191BE6C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48" y="0"/>
            <a:ext cx="6812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84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5A41E-1281-4526-BE85-0716392D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2" y="347234"/>
            <a:ext cx="698279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92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8F5CC8-0790-4EF6-8257-979F6904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615035"/>
            <a:ext cx="5735909" cy="56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19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980F7-8C2F-4DC6-829B-3F52F13A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956" y="0"/>
            <a:ext cx="7204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337A0-2BCE-4764-8FFE-B13BA410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256734"/>
            <a:ext cx="6430272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988DC-E859-4724-809C-B6460CEE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74832"/>
            <a:ext cx="5735909" cy="59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6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2</Words>
  <Application>Microsoft Office PowerPoint</Application>
  <PresentationFormat>Widescreen</PresentationFormat>
  <Paragraphs>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Set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Mwangi</dc:creator>
  <cp:lastModifiedBy>Stephen Mwangi</cp:lastModifiedBy>
  <cp:revision>19</cp:revision>
  <dcterms:created xsi:type="dcterms:W3CDTF">2024-12-18T14:23:25Z</dcterms:created>
  <dcterms:modified xsi:type="dcterms:W3CDTF">2024-12-22T12:34:25Z</dcterms:modified>
</cp:coreProperties>
</file>